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58" r:id="rId4"/>
    <p:sldId id="262" r:id="rId5"/>
    <p:sldId id="263" r:id="rId6"/>
    <p:sldId id="260" r:id="rId7"/>
    <p:sldId id="261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1353"/>
    <a:srgbClr val="A2BC36"/>
    <a:srgbClr val="0D4376"/>
    <a:srgbClr val="6185AB"/>
    <a:srgbClr val="B4C12C"/>
    <a:srgbClr val="580035"/>
    <a:srgbClr val="AFC1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84" autoAdjust="0"/>
    <p:restoredTop sz="90929"/>
  </p:normalViewPr>
  <p:slideViewPr>
    <p:cSldViewPr>
      <p:cViewPr varScale="1">
        <p:scale>
          <a:sx n="66" d="100"/>
          <a:sy n="66" d="100"/>
        </p:scale>
        <p:origin x="-17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094B3A-FE67-458D-9048-0327E61523F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11" descr="WhitebackPPTCover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5938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0A70A27-3206-4197-8D84-12C1007393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21B259-437A-4089-8AE3-9CE2D02192AE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2967BD-CE13-4195-977B-D619D6C452C3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0932263-FF14-493B-BA09-12E662BD69C9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DB742C-F73F-4722-8B51-B565CAB1D5E3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FCEBF92-9C5C-449E-A3A0-5F83DC5B5D90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D689D3E-D245-4119-B85D-0208A5C60264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B3BE46-34AA-4A51-8D10-51E4FF0FC794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4EDDB3-6FAD-4777-9A69-75A785E2C376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7C25C9-5E02-4F7C-85E7-BE0370DB036D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DF2A86B-E21C-4D81-8EDE-80D430FA940D}" type="slidenum">
              <a:rPr lang="en-US"/>
              <a:pPr/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WhitebackPPTCover3_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folHlink"/>
                </a:solidFill>
              </a:defRPr>
            </a:lvl1pPr>
          </a:lstStyle>
          <a:p>
            <a:fld id="{552A1412-C5E8-47A7-9432-921BD07AA51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000">
          <a:solidFill>
            <a:srgbClr val="0D437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D4376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D4376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D4376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rt3nc.wikispac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Teacher Standards Module Team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April 11, 2011 @ 3:00 pm</a:t>
            </a:r>
          </a:p>
          <a:p>
            <a:r>
              <a:rPr lang="en-US" dirty="0" smtClean="0"/>
              <a:t>Members:</a:t>
            </a:r>
          </a:p>
          <a:p>
            <a:r>
              <a:rPr lang="en-US" dirty="0" smtClean="0"/>
              <a:t> Joyce Gardner, Jessica Garner, Jan King, Gregory McKnight, </a:t>
            </a:r>
            <a:r>
              <a:rPr lang="en-US" dirty="0" err="1" smtClean="0"/>
              <a:t>DeLea</a:t>
            </a:r>
            <a:r>
              <a:rPr lang="en-US" dirty="0" smtClean="0"/>
              <a:t> Payne, Kim Simmons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we are posting…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to our wiki. </a:t>
            </a:r>
            <a:r>
              <a:rPr lang="en-US" dirty="0" smtClean="0">
                <a:hlinkClick r:id="rId2"/>
              </a:rPr>
              <a:t>http://rt3nc.wikispaces.com</a:t>
            </a:r>
            <a:endParaRPr lang="en-US" dirty="0" smtClean="0"/>
          </a:p>
          <a:p>
            <a:r>
              <a:rPr lang="en-US" dirty="0" smtClean="0"/>
              <a:t>Choose the page on the left titled, “Teacher Standards Module Group.”</a:t>
            </a:r>
          </a:p>
          <a:p>
            <a:r>
              <a:rPr lang="en-US" dirty="0" smtClean="0"/>
              <a:t>Always post most current draft here.</a:t>
            </a:r>
          </a:p>
          <a:p>
            <a:r>
              <a:rPr lang="en-US" dirty="0" smtClean="0"/>
              <a:t>Don’t forget the date!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Agenda: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Our goals:</a:t>
            </a:r>
          </a:p>
          <a:p>
            <a:r>
              <a:rPr lang="en-US" dirty="0" smtClean="0"/>
              <a:t>Module objectives</a:t>
            </a:r>
          </a:p>
          <a:p>
            <a:r>
              <a:rPr lang="en-US" dirty="0" smtClean="0"/>
              <a:t>Beginning material</a:t>
            </a:r>
          </a:p>
          <a:p>
            <a:r>
              <a:rPr lang="en-US" dirty="0" smtClean="0"/>
              <a:t>Consistency with digging deeper</a:t>
            </a:r>
          </a:p>
          <a:p>
            <a:r>
              <a:rPr lang="en-US" dirty="0" smtClean="0"/>
              <a:t>Role assignments</a:t>
            </a:r>
          </a:p>
          <a:p>
            <a:r>
              <a:rPr lang="en-US" dirty="0" smtClean="0"/>
              <a:t>Timeline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Objectives: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can explain the standards in depth to a variety of stakeholders.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can identify behavior appropriate for a teacher meeting the North Carolina Professional Teaching Standards.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can access resources available for using the NC Professional Teaching Standards in a classroom.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Beginning of module material: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Included in each section: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Assignments: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I: </a:t>
            </a:r>
          </a:p>
          <a:p>
            <a:r>
              <a:rPr lang="en-US" dirty="0" smtClean="0"/>
              <a:t>STANDARD II: </a:t>
            </a:r>
          </a:p>
          <a:p>
            <a:r>
              <a:rPr lang="en-US" dirty="0" smtClean="0"/>
              <a:t>STANDARD III:</a:t>
            </a:r>
          </a:p>
          <a:p>
            <a:r>
              <a:rPr lang="en-US" dirty="0" smtClean="0"/>
              <a:t>STANDARD IV:</a:t>
            </a:r>
          </a:p>
          <a:p>
            <a:r>
              <a:rPr lang="en-US" dirty="0" smtClean="0"/>
              <a:t>STANDARD V:</a:t>
            </a:r>
          </a:p>
          <a:p>
            <a:r>
              <a:rPr lang="en-US" dirty="0" smtClean="0"/>
              <a:t>Implementation guide</a:t>
            </a:r>
          </a:p>
          <a:p>
            <a:r>
              <a:rPr lang="en-US" dirty="0" smtClean="0"/>
              <a:t>Compilation: </a:t>
            </a:r>
            <a:r>
              <a:rPr lang="en-US" dirty="0" err="1" smtClean="0">
                <a:solidFill>
                  <a:srgbClr val="7F1353"/>
                </a:solidFill>
              </a:rPr>
              <a:t>DeLea</a:t>
            </a:r>
            <a:r>
              <a:rPr lang="en-US" dirty="0" smtClean="0">
                <a:solidFill>
                  <a:srgbClr val="7F1353"/>
                </a:solidFill>
              </a:rPr>
              <a:t> Payne</a:t>
            </a:r>
            <a:endParaRPr lang="en-US" dirty="0">
              <a:solidFill>
                <a:srgbClr val="7F1353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772400" cy="4495800"/>
          </a:xfrm>
        </p:spPr>
        <p:txBody>
          <a:bodyPr/>
          <a:lstStyle/>
          <a:p>
            <a:r>
              <a:rPr lang="en-US" sz="2800" dirty="0" smtClean="0"/>
              <a:t>Module:</a:t>
            </a:r>
          </a:p>
          <a:p>
            <a:pPr lvl="1"/>
            <a:r>
              <a:rPr lang="en-US" sz="2400" dirty="0" smtClean="0"/>
              <a:t>Draft of each section due Monday, April 15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2011 by 9:00 am</a:t>
            </a:r>
          </a:p>
          <a:p>
            <a:pPr lvl="1"/>
            <a:r>
              <a:rPr lang="en-US" sz="2400" dirty="0" smtClean="0"/>
              <a:t>Meeting to present and discuss revisions: Monday, April 18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2011 from 12:00 pm – 3:00 pm</a:t>
            </a:r>
          </a:p>
          <a:p>
            <a:r>
              <a:rPr lang="en-US" sz="2800" dirty="0" smtClean="0"/>
              <a:t>Implementation guide: </a:t>
            </a:r>
          </a:p>
          <a:p>
            <a:pPr lvl="1"/>
            <a:r>
              <a:rPr lang="en-US" sz="2400" dirty="0" smtClean="0"/>
              <a:t>Draft due Wednesday, April 20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2011 by 9:00 am</a:t>
            </a:r>
          </a:p>
          <a:p>
            <a:pPr lvl="1"/>
            <a:r>
              <a:rPr lang="en-US" sz="2400" dirty="0" smtClean="0"/>
              <a:t>Meeting to present and discuss revisions: Wednesday, April 20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2011 from 1:00 pm – 3:00 pm</a:t>
            </a: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240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ヒラギノ角ゴ Pro W3</vt:lpstr>
      <vt:lpstr>Blank Presentation</vt:lpstr>
      <vt:lpstr>Teacher Standards Module Team</vt:lpstr>
      <vt:lpstr>Where we are posting…</vt:lpstr>
      <vt:lpstr>Agenda:</vt:lpstr>
      <vt:lpstr>Module Objectives:</vt:lpstr>
      <vt:lpstr>Beginning of module material:</vt:lpstr>
      <vt:lpstr>Included in each section:</vt:lpstr>
      <vt:lpstr>Role Assignments:</vt:lpstr>
      <vt:lpstr>Timeline:</vt:lpstr>
      <vt:lpstr>Questions?</vt:lpstr>
    </vt:vector>
  </TitlesOfParts>
  <Company>Shauna Queen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Shauna Queen</dc:creator>
  <cp:lastModifiedBy>jgarner</cp:lastModifiedBy>
  <cp:revision>14</cp:revision>
  <dcterms:created xsi:type="dcterms:W3CDTF">2007-08-22T19:30:24Z</dcterms:created>
  <dcterms:modified xsi:type="dcterms:W3CDTF">2011-04-11T18:53:22Z</dcterms:modified>
</cp:coreProperties>
</file>